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98" r:id="rId2"/>
    <p:sldId id="303" r:id="rId3"/>
    <p:sldId id="320" r:id="rId4"/>
    <p:sldId id="326" r:id="rId5"/>
    <p:sldId id="259" r:id="rId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1" autoAdjust="0"/>
    <p:restoredTop sz="92374" autoAdjust="0"/>
  </p:normalViewPr>
  <p:slideViewPr>
    <p:cSldViewPr>
      <p:cViewPr varScale="1">
        <p:scale>
          <a:sx n="106" d="100"/>
          <a:sy n="106" d="100"/>
        </p:scale>
        <p:origin x="177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7" d="100"/>
          <a:sy n="67" d="100"/>
        </p:scale>
        <p:origin x="-279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618E31-12EC-419A-BE72-47DE9AA0684E}" type="datetimeFigureOut">
              <a:rPr lang="zh-TW" altLang="en-US" smtClean="0"/>
              <a:t>2020/2/11</a:t>
            </a:fld>
            <a:endParaRPr lang="zh-TW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08601-0554-4804-9622-95DACCB36B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0016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E08601-0554-4804-9622-95DACCB36BA7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0388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1554F-F698-41C2-A19C-28786DFA339B}" type="datetimeFigureOut">
              <a:rPr lang="zh-TW" altLang="en-US" smtClean="0"/>
              <a:t>2020/2/11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B03DA-4F02-4B40-8216-3788354790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74096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1554F-F698-41C2-A19C-28786DFA339B}" type="datetimeFigureOut">
              <a:rPr lang="zh-TW" altLang="en-US" smtClean="0"/>
              <a:t>2020/2/11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B03DA-4F02-4B40-8216-3788354790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570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1554F-F698-41C2-A19C-28786DFA339B}" type="datetimeFigureOut">
              <a:rPr lang="zh-TW" altLang="en-US" smtClean="0"/>
              <a:t>2020/2/11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B03DA-4F02-4B40-8216-3788354790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15498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1554F-F698-41C2-A19C-28786DFA339B}" type="datetimeFigureOut">
              <a:rPr lang="zh-TW" altLang="en-US" smtClean="0"/>
              <a:t>2020/2/11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B03DA-4F02-4B40-8216-3788354790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8290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1554F-F698-41C2-A19C-28786DFA339B}" type="datetimeFigureOut">
              <a:rPr lang="zh-TW" altLang="en-US" smtClean="0"/>
              <a:t>2020/2/11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B03DA-4F02-4B40-8216-3788354790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8909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1554F-F698-41C2-A19C-28786DFA339B}" type="datetimeFigureOut">
              <a:rPr lang="zh-TW" altLang="en-US" smtClean="0"/>
              <a:t>2020/2/11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B03DA-4F02-4B40-8216-3788354790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6926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1554F-F698-41C2-A19C-28786DFA339B}" type="datetimeFigureOut">
              <a:rPr lang="zh-TW" altLang="en-US" smtClean="0"/>
              <a:t>2020/2/11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B03DA-4F02-4B40-8216-3788354790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7834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1554F-F698-41C2-A19C-28786DFA339B}" type="datetimeFigureOut">
              <a:rPr lang="zh-TW" altLang="en-US" smtClean="0"/>
              <a:t>2020/2/11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B03DA-4F02-4B40-8216-3788354790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4954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1554F-F698-41C2-A19C-28786DFA339B}" type="datetimeFigureOut">
              <a:rPr lang="zh-TW" altLang="en-US" smtClean="0"/>
              <a:t>2020/2/11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B03DA-4F02-4B40-8216-3788354790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9748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1554F-F698-41C2-A19C-28786DFA339B}" type="datetimeFigureOut">
              <a:rPr lang="zh-TW" altLang="en-US" smtClean="0"/>
              <a:t>2020/2/11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B03DA-4F02-4B40-8216-3788354790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7252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1554F-F698-41C2-A19C-28786DFA339B}" type="datetimeFigureOut">
              <a:rPr lang="zh-TW" altLang="en-US" smtClean="0"/>
              <a:t>2020/2/11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1B03DA-4F02-4B40-8216-3788354790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17405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標題，1 個大物件與 2 個小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5263" y="228600"/>
            <a:ext cx="8015287" cy="9144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86200" cy="44196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3886200" cy="21336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648200" y="3886200"/>
            <a:ext cx="3886200" cy="21336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D9F10-E90F-4D42-815F-20586A6D32C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29760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81554F-F698-41C2-A19C-28786DFA339B}" type="datetimeFigureOut">
              <a:rPr lang="zh-TW" altLang="en-US" smtClean="0"/>
              <a:t>2020/2/11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B03DA-4F02-4B40-8216-37883547905B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2373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371" y="-23252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 Box 17"/>
          <p:cNvSpPr txBox="1">
            <a:spLocks noChangeArrowheads="1"/>
          </p:cNvSpPr>
          <p:nvPr/>
        </p:nvSpPr>
        <p:spPr bwMode="auto">
          <a:xfrm>
            <a:off x="2294900" y="2348880"/>
            <a:ext cx="5940660" cy="1220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  <a:spcBef>
                <a:spcPts val="1800"/>
              </a:spcBef>
            </a:pPr>
            <a:endParaRPr lang="en-US" altLang="zh-TW" sz="4000" b="1" dirty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3500"/>
              </a:lnSpc>
              <a:spcBef>
                <a:spcPts val="1800"/>
              </a:spcBef>
            </a:pPr>
            <a:endParaRPr lang="zh-TW" altLang="zh-TW" sz="4000" b="1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內容版面配置區 6"/>
          <p:cNvSpPr txBox="1">
            <a:spLocks/>
          </p:cNvSpPr>
          <p:nvPr/>
        </p:nvSpPr>
        <p:spPr>
          <a:xfrm>
            <a:off x="1043608" y="404664"/>
            <a:ext cx="7200800" cy="20157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55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標題 1"/>
          <p:cNvSpPr>
            <a:spLocks noGrp="1"/>
          </p:cNvSpPr>
          <p:nvPr>
            <p:ph type="ctrTitle"/>
          </p:nvPr>
        </p:nvSpPr>
        <p:spPr>
          <a:xfrm>
            <a:off x="366222" y="2525983"/>
            <a:ext cx="8246814" cy="2087488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lnSpc>
                <a:spcPct val="150000"/>
              </a:lnSpc>
            </a:pPr>
            <a:r>
              <a:rPr lang="zh-TW" altLang="en-US" sz="107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華康勘亭流 Std W9" pitchFamily="66" charset="-120"/>
                <a:ea typeface="華康勘亭流 Std W9" pitchFamily="66" charset="-120"/>
              </a:rPr>
              <a:t>四育</a:t>
            </a:r>
            <a:r>
              <a:rPr lang="zh-TW" altLang="en-US" sz="107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華康勘亭流 Std W9" pitchFamily="66" charset="-120"/>
                <a:ea typeface="華康勘亭流 Std W9" pitchFamily="66" charset="-120"/>
              </a:rPr>
              <a:t>獎</a:t>
            </a:r>
            <a:r>
              <a:rPr lang="en-US" altLang="zh-TW" sz="107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華康勘亭流 Std W9" pitchFamily="66" charset="-120"/>
                <a:ea typeface="華康勘亭流 Std W9" pitchFamily="66" charset="-120"/>
              </a:rPr>
              <a:t/>
            </a:r>
            <a:br>
              <a:rPr lang="en-US" altLang="zh-TW" sz="107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華康勘亭流 Std W9" pitchFamily="66" charset="-120"/>
                <a:ea typeface="華康勘亭流 Std W9" pitchFamily="66" charset="-120"/>
              </a:rPr>
            </a:br>
            <a:r>
              <a:rPr lang="en-US" altLang="zh-TW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zh-TW" altLang="en-US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784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>
          <a:xfrm>
            <a:off x="4355976" y="744743"/>
            <a:ext cx="4104456" cy="1564576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zh-TW" sz="33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(</a:t>
            </a:r>
            <a:r>
              <a:rPr lang="zh-TW" altLang="en-US" sz="33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系所全名</a:t>
            </a:r>
            <a:r>
              <a:rPr lang="en-US" altLang="zh-TW" sz="33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)    </a:t>
            </a:r>
            <a:br>
              <a:rPr lang="en-US" altLang="zh-TW" sz="33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</a:br>
            <a:r>
              <a:rPr lang="en-US" altLang="zh-TW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(</a:t>
            </a:r>
            <a:r>
              <a:rPr lang="zh-TW" altLang="en-US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姓名</a:t>
            </a:r>
            <a:r>
              <a:rPr lang="en-US" altLang="zh-TW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)</a:t>
            </a:r>
            <a:endParaRPr lang="zh-TW" altLang="en-US" sz="6600" b="1" spc="50" dirty="0" smtClean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ea typeface="標楷體" pitchFamily="65" charset="-120"/>
            </a:endParaRPr>
          </a:p>
        </p:txBody>
      </p:sp>
      <p:sp>
        <p:nvSpPr>
          <p:cNvPr id="17412" name="TextBox 10"/>
          <p:cNvSpPr txBox="1">
            <a:spLocks noChangeArrowheads="1"/>
          </p:cNvSpPr>
          <p:nvPr/>
        </p:nvSpPr>
        <p:spPr bwMode="auto">
          <a:xfrm>
            <a:off x="1497722" y="4169436"/>
            <a:ext cx="11079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/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個人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照</a:t>
            </a: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414" name="TextBox 7"/>
          <p:cNvSpPr txBox="1">
            <a:spLocks noChangeArrowheads="1"/>
          </p:cNvSpPr>
          <p:nvPr/>
        </p:nvSpPr>
        <p:spPr bwMode="auto">
          <a:xfrm>
            <a:off x="5508104" y="3985976"/>
            <a:ext cx="25527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/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生活照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與獎項項目相關</a:t>
            </a:r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7544" y="2852936"/>
            <a:ext cx="3168352" cy="30963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Rectangle 8"/>
          <p:cNvSpPr/>
          <p:nvPr/>
        </p:nvSpPr>
        <p:spPr>
          <a:xfrm>
            <a:off x="4499992" y="2851258"/>
            <a:ext cx="4176464" cy="30980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179512" y="980728"/>
            <a:ext cx="3240360" cy="114300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 fontScale="975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65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華康勘亭流 Std W9" pitchFamily="66" charset="-120"/>
                <a:ea typeface="華康勘亭流 Std W9" pitchFamily="66" charset="-120"/>
              </a:rPr>
              <a:t>服務獎</a:t>
            </a:r>
            <a:endParaRPr lang="zh-TW" altLang="en-US" sz="6500" b="1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ea typeface="標楷體" pitchFamily="65" charset="-12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84784" y="5968140"/>
            <a:ext cx="6030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務必提供照片原始檔</a:t>
            </a:r>
            <a:r>
              <a:rPr lang="en-US" altLang="zh-TW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4162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5"/>
          <p:cNvSpPr>
            <a:spLocks noGrp="1" noChangeArrowheads="1"/>
          </p:cNvSpPr>
          <p:nvPr>
            <p:ph type="title"/>
          </p:nvPr>
        </p:nvSpPr>
        <p:spPr>
          <a:xfrm>
            <a:off x="179512" y="980728"/>
            <a:ext cx="3240360" cy="1143000"/>
          </a:xfrm>
          <a:noFill/>
        </p:spPr>
        <p:txBody>
          <a:bodyPr anchor="b"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/>
            <a:r>
              <a:rPr lang="zh-TW" altLang="en-US" sz="72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華康勘亭流 Std W9" pitchFamily="66" charset="-120"/>
                <a:ea typeface="華康勘亭流 Std W9" pitchFamily="66" charset="-120"/>
              </a:rPr>
              <a:t>音樂</a:t>
            </a:r>
            <a:r>
              <a:rPr lang="zh-TW" altLang="en-US" sz="7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華康勘亭流 Std W9" pitchFamily="66" charset="-120"/>
                <a:ea typeface="華康勘亭流 Std W9" pitchFamily="66" charset="-120"/>
              </a:rPr>
              <a:t>獎</a:t>
            </a:r>
            <a:endParaRPr lang="zh-TW" altLang="en-US" b="1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ea typeface="標楷體" pitchFamily="65" charset="-12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355976" y="744742"/>
            <a:ext cx="4248472" cy="1748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en-US" altLang="zh-TW" sz="33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(</a:t>
            </a:r>
            <a:r>
              <a:rPr lang="zh-TW" altLang="en-US" sz="33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系所全名</a:t>
            </a:r>
            <a:r>
              <a:rPr lang="en-US" altLang="zh-TW" sz="33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)    </a:t>
            </a:r>
            <a:br>
              <a:rPr lang="en-US" altLang="zh-TW" sz="33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</a:br>
            <a:r>
              <a:rPr lang="en-US" altLang="zh-TW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(</a:t>
            </a:r>
            <a:r>
              <a:rPr lang="zh-TW" altLang="en-US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姓名</a:t>
            </a:r>
            <a:r>
              <a:rPr lang="en-US" altLang="zh-TW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)</a:t>
            </a:r>
            <a:endParaRPr lang="zh-TW" altLang="en-US" sz="6600" b="1" spc="50" dirty="0" smtClean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ea typeface="標楷體" pitchFamily="65" charset="-120"/>
            </a:endParaRPr>
          </a:p>
        </p:txBody>
      </p:sp>
      <p:sp>
        <p:nvSpPr>
          <p:cNvPr id="10" name="TextBox 10"/>
          <p:cNvSpPr txBox="1">
            <a:spLocks noChangeArrowheads="1"/>
          </p:cNvSpPr>
          <p:nvPr/>
        </p:nvSpPr>
        <p:spPr bwMode="auto">
          <a:xfrm>
            <a:off x="1497682" y="4191229"/>
            <a:ext cx="11080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個人照</a:t>
            </a:r>
          </a:p>
        </p:txBody>
      </p:sp>
      <p:sp>
        <p:nvSpPr>
          <p:cNvPr id="11" name="TextBox 7"/>
          <p:cNvSpPr txBox="1">
            <a:spLocks noChangeArrowheads="1"/>
          </p:cNvSpPr>
          <p:nvPr/>
        </p:nvSpPr>
        <p:spPr bwMode="auto">
          <a:xfrm>
            <a:off x="5508104" y="3985976"/>
            <a:ext cx="25527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/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生活照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與獎項項目相關</a:t>
            </a:r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7544" y="2852936"/>
            <a:ext cx="3168352" cy="30963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Rectangle 12"/>
          <p:cNvSpPr/>
          <p:nvPr/>
        </p:nvSpPr>
        <p:spPr>
          <a:xfrm>
            <a:off x="4499992" y="2851258"/>
            <a:ext cx="4176464" cy="30980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Rectangle 13"/>
          <p:cNvSpPr/>
          <p:nvPr/>
        </p:nvSpPr>
        <p:spPr>
          <a:xfrm>
            <a:off x="1484784" y="5968140"/>
            <a:ext cx="6030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務必提供照片原始檔</a:t>
            </a:r>
            <a:r>
              <a:rPr lang="en-US" altLang="zh-TW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44075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908720"/>
            <a:ext cx="2880320" cy="1341438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/>
            <a:r>
              <a:rPr lang="zh-TW" altLang="en-US" sz="65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華康勘亭流 Std W9" pitchFamily="66" charset="-120"/>
                <a:ea typeface="華康勘亭流 Std W9" pitchFamily="66" charset="-120"/>
              </a:rPr>
              <a:t>藝文</a:t>
            </a:r>
            <a:r>
              <a:rPr lang="zh-TW" altLang="en-US" sz="65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華康勘亭流 Std W9" pitchFamily="66" charset="-120"/>
                <a:ea typeface="華康勘亭流 Std W9" pitchFamily="66" charset="-120"/>
              </a:rPr>
              <a:t>獎</a:t>
            </a:r>
            <a:endParaRPr lang="zh-TW" altLang="en-US" sz="6500" b="1" spc="50" dirty="0" smtClean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ea typeface="標楷體" pitchFamily="65" charset="-12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4355976" y="744742"/>
            <a:ext cx="4176464" cy="1748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US" altLang="zh-TW" sz="31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(</a:t>
            </a:r>
            <a:r>
              <a:rPr lang="zh-TW" altLang="en-US" sz="31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系所全名</a:t>
            </a:r>
            <a:r>
              <a:rPr lang="en-US" altLang="zh-TW" sz="31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)    </a:t>
            </a:r>
            <a:br>
              <a:rPr lang="en-US" altLang="zh-TW" sz="31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</a:br>
            <a:r>
              <a:rPr lang="en-US" altLang="zh-TW" sz="41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(</a:t>
            </a:r>
            <a:r>
              <a:rPr lang="zh-TW" altLang="en-US" sz="41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姓名</a:t>
            </a:r>
            <a:r>
              <a:rPr lang="en-US" altLang="zh-TW" sz="41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)</a:t>
            </a:r>
            <a:endParaRPr lang="zh-TW" altLang="en-US" sz="4100" b="1" spc="50" dirty="0" smtClean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ea typeface="標楷體" pitchFamily="65" charset="-120"/>
            </a:endParaRPr>
          </a:p>
        </p:txBody>
      </p:sp>
      <p:sp>
        <p:nvSpPr>
          <p:cNvPr id="8" name="TextBox 10"/>
          <p:cNvSpPr txBox="1">
            <a:spLocks noChangeArrowheads="1"/>
          </p:cNvSpPr>
          <p:nvPr/>
        </p:nvSpPr>
        <p:spPr bwMode="auto">
          <a:xfrm>
            <a:off x="1497682" y="4191229"/>
            <a:ext cx="11080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個人照</a:t>
            </a:r>
          </a:p>
        </p:txBody>
      </p:sp>
      <p:sp>
        <p:nvSpPr>
          <p:cNvPr id="10" name="TextBox 7"/>
          <p:cNvSpPr txBox="1">
            <a:spLocks noChangeArrowheads="1"/>
          </p:cNvSpPr>
          <p:nvPr/>
        </p:nvSpPr>
        <p:spPr bwMode="auto">
          <a:xfrm>
            <a:off x="5508104" y="3985976"/>
            <a:ext cx="25527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/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生活照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與獎項項目相關</a:t>
            </a:r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7544" y="2852936"/>
            <a:ext cx="3168352" cy="30963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Rectangle 12"/>
          <p:cNvSpPr/>
          <p:nvPr/>
        </p:nvSpPr>
        <p:spPr>
          <a:xfrm>
            <a:off x="4499992" y="2851258"/>
            <a:ext cx="4176464" cy="30980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Rectangle 13"/>
          <p:cNvSpPr/>
          <p:nvPr/>
        </p:nvSpPr>
        <p:spPr>
          <a:xfrm>
            <a:off x="1484784" y="5968140"/>
            <a:ext cx="6030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務必提供照片原始檔</a:t>
            </a:r>
            <a:r>
              <a:rPr lang="en-US" altLang="zh-TW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020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908720"/>
            <a:ext cx="3240360" cy="1341438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/>
            <a:r>
              <a:rPr lang="zh-TW" altLang="en-US" sz="65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華康勘亭流 Std W9" pitchFamily="66" charset="-120"/>
                <a:ea typeface="華康勘亭流 Std W9" pitchFamily="66" charset="-120"/>
              </a:rPr>
              <a:t>運動</a:t>
            </a:r>
            <a:r>
              <a:rPr lang="zh-TW" altLang="en-US" sz="65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華康勘亭流 Std W9" pitchFamily="66" charset="-120"/>
                <a:ea typeface="華康勘亭流 Std W9" pitchFamily="66" charset="-120"/>
              </a:rPr>
              <a:t>獎</a:t>
            </a:r>
            <a:endParaRPr lang="zh-TW" altLang="en-US" sz="6500" b="1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ea typeface="標楷體" pitchFamily="65" charset="-12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4355976" y="744742"/>
            <a:ext cx="4320480" cy="17481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en-US" altLang="zh-TW" sz="33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(</a:t>
            </a:r>
            <a:r>
              <a:rPr lang="zh-TW" altLang="en-US" sz="33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系所全名</a:t>
            </a:r>
            <a:r>
              <a:rPr lang="en-US" altLang="zh-TW" sz="33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)    </a:t>
            </a:r>
            <a:br>
              <a:rPr lang="en-US" altLang="zh-TW" sz="33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</a:br>
            <a:r>
              <a:rPr lang="en-US" altLang="zh-TW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(</a:t>
            </a:r>
            <a:r>
              <a:rPr lang="zh-TW" altLang="en-US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姓名</a:t>
            </a:r>
            <a:r>
              <a:rPr lang="en-US" altLang="zh-TW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 pitchFamily="65" charset="-120"/>
              </a:rPr>
              <a:t>)</a:t>
            </a:r>
            <a:endParaRPr lang="zh-TW" altLang="en-US" sz="6600" b="1" spc="50" dirty="0" smtClean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ea typeface="標楷體" pitchFamily="65" charset="-120"/>
            </a:endParaRPr>
          </a:p>
        </p:txBody>
      </p:sp>
      <p:sp>
        <p:nvSpPr>
          <p:cNvPr id="8" name="TextBox 10"/>
          <p:cNvSpPr txBox="1">
            <a:spLocks noChangeArrowheads="1"/>
          </p:cNvSpPr>
          <p:nvPr/>
        </p:nvSpPr>
        <p:spPr bwMode="auto">
          <a:xfrm>
            <a:off x="1497682" y="4191229"/>
            <a:ext cx="11080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個人照</a:t>
            </a:r>
          </a:p>
        </p:txBody>
      </p:sp>
      <p:sp>
        <p:nvSpPr>
          <p:cNvPr id="9" name="TextBox 7"/>
          <p:cNvSpPr txBox="1">
            <a:spLocks noChangeArrowheads="1"/>
          </p:cNvSpPr>
          <p:nvPr/>
        </p:nvSpPr>
        <p:spPr bwMode="auto">
          <a:xfrm>
            <a:off x="5508104" y="3985976"/>
            <a:ext cx="25527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/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生活照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與獎項項目相關</a:t>
            </a:r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7544" y="2852936"/>
            <a:ext cx="3168352" cy="30963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Rectangle 11"/>
          <p:cNvSpPr/>
          <p:nvPr/>
        </p:nvSpPr>
        <p:spPr>
          <a:xfrm>
            <a:off x="4499992" y="2851258"/>
            <a:ext cx="4176464" cy="30980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Rectangle 12"/>
          <p:cNvSpPr/>
          <p:nvPr/>
        </p:nvSpPr>
        <p:spPr>
          <a:xfrm>
            <a:off x="1484784" y="5968140"/>
            <a:ext cx="6030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務必提供照片原始檔</a:t>
            </a:r>
            <a:r>
              <a:rPr lang="en-US" altLang="zh-TW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498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416</TotalTime>
  <Words>100</Words>
  <Application>Microsoft Office PowerPoint</Application>
  <PresentationFormat>如螢幕大小 (4:3)</PresentationFormat>
  <Paragraphs>26</Paragraphs>
  <Slides>5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2" baseType="lpstr">
      <vt:lpstr>華康勘亭流 Std W9</vt:lpstr>
      <vt:lpstr>微軟正黑體</vt:lpstr>
      <vt:lpstr>新細明體</vt:lpstr>
      <vt:lpstr>標楷體</vt:lpstr>
      <vt:lpstr>Arial</vt:lpstr>
      <vt:lpstr>Calibri</vt:lpstr>
      <vt:lpstr>Office 佈景主題</vt:lpstr>
      <vt:lpstr>四育獎  </vt:lpstr>
      <vt:lpstr>(系所全名)     (姓名)</vt:lpstr>
      <vt:lpstr>音樂獎</vt:lpstr>
      <vt:lpstr>藝文獎</vt:lpstr>
      <vt:lpstr>運動獎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71</cp:revision>
  <dcterms:created xsi:type="dcterms:W3CDTF">2013-05-13T08:51:11Z</dcterms:created>
  <dcterms:modified xsi:type="dcterms:W3CDTF">2020-02-11T03:12:29Z</dcterms:modified>
</cp:coreProperties>
</file>