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65" d="100"/>
          <a:sy n="65" d="100"/>
        </p:scale>
        <p:origin x="72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D272A-1BD4-4C45-906E-07A2753F88DB}" type="datetimeFigureOut">
              <a:rPr lang="zh-TW" altLang="en-US" smtClean="0"/>
              <a:t>2021/9/14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F6C86-1081-4055-9F18-630036447A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9372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D272A-1BD4-4C45-906E-07A2753F88DB}" type="datetimeFigureOut">
              <a:rPr lang="zh-TW" altLang="en-US" smtClean="0"/>
              <a:t>2021/9/14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F6C86-1081-4055-9F18-630036447A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29383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D272A-1BD4-4C45-906E-07A2753F88DB}" type="datetimeFigureOut">
              <a:rPr lang="zh-TW" altLang="en-US" smtClean="0"/>
              <a:t>2021/9/14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F6C86-1081-4055-9F18-630036447A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0688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D272A-1BD4-4C45-906E-07A2753F88DB}" type="datetimeFigureOut">
              <a:rPr lang="zh-TW" altLang="en-US" smtClean="0"/>
              <a:t>2021/9/14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F6C86-1081-4055-9F18-630036447A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77855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D272A-1BD4-4C45-906E-07A2753F88DB}" type="datetimeFigureOut">
              <a:rPr lang="zh-TW" altLang="en-US" smtClean="0"/>
              <a:t>2021/9/14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F6C86-1081-4055-9F18-630036447A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10329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D272A-1BD4-4C45-906E-07A2753F88DB}" type="datetimeFigureOut">
              <a:rPr lang="zh-TW" altLang="en-US" smtClean="0"/>
              <a:t>2021/9/14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F6C86-1081-4055-9F18-630036447A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4866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D272A-1BD4-4C45-906E-07A2753F88DB}" type="datetimeFigureOut">
              <a:rPr lang="zh-TW" altLang="en-US" smtClean="0"/>
              <a:t>2021/9/14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F6C86-1081-4055-9F18-630036447A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844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D272A-1BD4-4C45-906E-07A2753F88DB}" type="datetimeFigureOut">
              <a:rPr lang="zh-TW" altLang="en-US" smtClean="0"/>
              <a:t>2021/9/14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F6C86-1081-4055-9F18-630036447A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1939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D272A-1BD4-4C45-906E-07A2753F88DB}" type="datetimeFigureOut">
              <a:rPr lang="zh-TW" altLang="en-US" smtClean="0"/>
              <a:t>2021/9/14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F6C86-1081-4055-9F18-630036447A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010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D272A-1BD4-4C45-906E-07A2753F88DB}" type="datetimeFigureOut">
              <a:rPr lang="zh-TW" altLang="en-US" smtClean="0"/>
              <a:t>2021/9/14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F6C86-1081-4055-9F18-630036447A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7326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D272A-1BD4-4C45-906E-07A2753F88DB}" type="datetimeFigureOut">
              <a:rPr lang="zh-TW" altLang="en-US" smtClean="0"/>
              <a:t>2021/9/14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F6C86-1081-4055-9F18-630036447A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062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6D272A-1BD4-4C45-906E-07A2753F88DB}" type="datetimeFigureOut">
              <a:rPr lang="zh-TW" altLang="en-US" smtClean="0"/>
              <a:t>2021/9/14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3F6C86-1081-4055-9F18-630036447A5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4088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6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教務學務系統</a:t>
            </a:r>
            <a:endParaRPr lang="zh-TW" altLang="en-US" sz="6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TW" altLang="en-US" sz="5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班級幹部名單建立教學</a:t>
            </a:r>
            <a:endParaRPr lang="zh-TW" altLang="en-US" sz="5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842433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0400"/>
            <a:ext cx="12192000" cy="553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506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8975"/>
            <a:ext cx="12192000" cy="548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6274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8975"/>
            <a:ext cx="12192000" cy="548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19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5800"/>
            <a:ext cx="121920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5864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3900"/>
            <a:ext cx="12192000" cy="5470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7670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5607"/>
            <a:ext cx="12192000" cy="5526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5823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4840"/>
            <a:ext cx="12192000" cy="5508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1545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0350" y="0"/>
            <a:ext cx="5631299" cy="685800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9733936" y="501445"/>
            <a:ext cx="80624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班級幹部下載範例</a:t>
            </a:r>
            <a:endParaRPr lang="zh-TW" altLang="en-US" sz="4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530023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13</Words>
  <Application>Microsoft Office PowerPoint</Application>
  <PresentationFormat>寬螢幕</PresentationFormat>
  <Paragraphs>3</Paragraphs>
  <Slides>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5" baseType="lpstr">
      <vt:lpstr>微軟正黑體</vt:lpstr>
      <vt:lpstr>新細明體</vt:lpstr>
      <vt:lpstr>Arial</vt:lpstr>
      <vt:lpstr>Calibri</vt:lpstr>
      <vt:lpstr>Calibri Light</vt:lpstr>
      <vt:lpstr>Office 佈景主題</vt:lpstr>
      <vt:lpstr>教務學務系統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3</cp:revision>
  <dcterms:created xsi:type="dcterms:W3CDTF">2021-09-11T06:21:53Z</dcterms:created>
  <dcterms:modified xsi:type="dcterms:W3CDTF">2021-09-14T02:21:50Z</dcterms:modified>
</cp:coreProperties>
</file>