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2" r:id="rId3"/>
    <p:sldId id="264" r:id="rId4"/>
    <p:sldId id="265" r:id="rId5"/>
    <p:sldId id="266" r:id="rId6"/>
    <p:sldId id="261" r:id="rId7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193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11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>
                <a:latin typeface="Noto Serif" panose="02020502060505020204" pitchFamily="18"/>
                <a:cs typeface="Noto Serif" panose="02020502060505020204" pitchFamily="18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4"/>
            <a:ext cx="9601200" cy="2318067"/>
          </a:xfrm>
        </p:spPr>
        <p:txBody>
          <a:bodyPr/>
          <a:lstStyle>
            <a:lvl1pPr marL="0" indent="0" algn="ctr">
              <a:buNone/>
              <a:defRPr sz="3360">
                <a:latin typeface="Noto Serif" panose="02020502060505020204" pitchFamily="18"/>
                <a:cs typeface="Noto Serif" panose="02020502060505020204" pitchFamily="18"/>
              </a:defRPr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Noto Serif" panose="02020502060505020204" pitchFamily="18"/>
                <a:cs typeface="Noto Serif" panose="02020502060505020204" pitchFamily="18"/>
              </a:defRPr>
            </a:lvl1pPr>
          </a:lstStyle>
          <a:p>
            <a:fld id="{BC70CCE0-EA3F-41EF-BE69-D7FCCA163851}" type="datetimeFigureOut">
              <a:rPr lang="zh-TW" altLang="en-US" smtClean="0"/>
              <a:pPr/>
              <a:t>2024/2/26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Noto Serif" panose="02020502060505020204" pitchFamily="18"/>
                <a:cs typeface="Noto Serif" panose="02020502060505020204" pitchFamily="18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Noto Serif" panose="02020502060505020204" pitchFamily="18"/>
                <a:cs typeface="Noto Serif" panose="02020502060505020204" pitchFamily="18"/>
              </a:defRPr>
            </a:lvl1pPr>
          </a:lstStyle>
          <a:p>
            <a:fld id="{54A5A5CC-9E15-40FB-8705-EAED6541FDB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2585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CCE0-EA3F-41EF-BE69-D7FCCA16385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5A5CC-9E15-40FB-8705-EAED6541F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6568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7" y="511177"/>
            <a:ext cx="2760345" cy="813657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2" y="511177"/>
            <a:ext cx="8121015" cy="8136573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CCE0-EA3F-41EF-BE69-D7FCCA16385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5A5CC-9E15-40FB-8705-EAED6541F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49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CCE0-EA3F-41EF-BE69-D7FCCA163851}" type="datetimeFigureOut">
              <a:rPr lang="zh-TW" altLang="en-US" smtClean="0"/>
              <a:t>2024/2/26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5A5CC-9E15-40FB-8705-EAED6541F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4427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CCE0-EA3F-41EF-BE69-D7FCCA16385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5A5CC-9E15-40FB-8705-EAED6541F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2568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6"/>
            <a:ext cx="5440680" cy="60918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6"/>
            <a:ext cx="5440680" cy="60918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CCE0-EA3F-41EF-BE69-D7FCCA16385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5A5CC-9E15-40FB-8705-EAED6541F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3039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80" y="2353630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80" y="3507107"/>
            <a:ext cx="5415676" cy="515842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2" y="2353630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2" y="3507107"/>
            <a:ext cx="5442347" cy="515842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CCE0-EA3F-41EF-BE69-D7FCCA16385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5A5CC-9E15-40FB-8705-EAED6541F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10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CCE0-EA3F-41EF-BE69-D7FCCA16385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5A5CC-9E15-40FB-8705-EAED6541F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6224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CCE0-EA3F-41EF-BE69-D7FCCA16385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5A5CC-9E15-40FB-8705-EAED6541F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1420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9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CCE0-EA3F-41EF-BE69-D7FCCA16385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5A5CC-9E15-40FB-8705-EAED6541F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1307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9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CCE0-EA3F-41EF-BE69-D7FCCA16385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5A5CC-9E15-40FB-8705-EAED6541F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5474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6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4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  <a:latin typeface="Noto Serif" panose="02020502060505020204" pitchFamily="18"/>
                <a:cs typeface="Noto Serif" panose="02020502060505020204" pitchFamily="18"/>
              </a:defRPr>
            </a:lvl1pPr>
          </a:lstStyle>
          <a:p>
            <a:fld id="{BC70CCE0-EA3F-41EF-BE69-D7FCCA163851}" type="datetimeFigureOut">
              <a:rPr lang="zh-TW" altLang="en-US" smtClean="0"/>
              <a:pPr/>
              <a:t>2024/2/26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4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  <a:latin typeface="Noto Serif" panose="02020502060505020204" pitchFamily="18"/>
                <a:cs typeface="Noto Serif" panose="02020502060505020204" pitchFamily="18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4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  <a:latin typeface="Noto Serif" panose="02020502060505020204" pitchFamily="18"/>
                <a:cs typeface="Noto Serif" panose="02020502060505020204" pitchFamily="18"/>
              </a:defRPr>
            </a:lvl1pPr>
          </a:lstStyle>
          <a:p>
            <a:fld id="{54A5A5CC-9E15-40FB-8705-EAED6541FDB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852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Noto Serif" panose="02020502060505020204" pitchFamily="18"/>
          <a:ea typeface="+mj-ea"/>
          <a:cs typeface="Noto Serif" panose="02020502060505020204" pitchFamily="18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Noto Serif" panose="02020502060505020204" pitchFamily="18"/>
          <a:ea typeface="+mn-ea"/>
          <a:cs typeface="Noto Serif" panose="02020502060505020204" pitchFamily="18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Noto Serif" panose="02020502060505020204" pitchFamily="18"/>
          <a:ea typeface="+mn-ea"/>
          <a:cs typeface="Noto Serif" panose="02020502060505020204" pitchFamily="18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Noto Serif" panose="02020502060505020204" pitchFamily="18"/>
          <a:ea typeface="+mn-ea"/>
          <a:cs typeface="Noto Serif" panose="02020502060505020204" pitchFamily="18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Noto Serif" panose="02020502060505020204" pitchFamily="18"/>
          <a:ea typeface="+mn-ea"/>
          <a:cs typeface="Noto Serif" panose="02020502060505020204" pitchFamily="18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Noto Serif" panose="02020502060505020204" pitchFamily="18"/>
          <a:ea typeface="+mn-ea"/>
          <a:cs typeface="Noto Serif" panose="02020502060505020204" pitchFamily="18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>
            <a:extLst>
              <a:ext uri="{FF2B5EF4-FFF2-40B4-BE49-F238E27FC236}">
                <a16:creationId xmlns:a16="http://schemas.microsoft.com/office/drawing/2014/main" id="{8803D163-94CE-48D8-85DE-EC4D82FD8BCE}"/>
              </a:ext>
            </a:extLst>
          </p:cNvPr>
          <p:cNvGrpSpPr/>
          <p:nvPr/>
        </p:nvGrpSpPr>
        <p:grpSpPr>
          <a:xfrm>
            <a:off x="7121664" y="1590675"/>
            <a:ext cx="2132598" cy="2895600"/>
            <a:chOff x="4124325" y="2371725"/>
            <a:chExt cx="2132598" cy="2895600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4E4DBAC-00A7-4188-8C3D-BBCFB14CF227}"/>
                </a:ext>
              </a:extLst>
            </p:cNvPr>
            <p:cNvSpPr/>
            <p:nvPr/>
          </p:nvSpPr>
          <p:spPr>
            <a:xfrm>
              <a:off x="4124325" y="2371725"/>
              <a:ext cx="2132598" cy="2895600"/>
            </a:xfrm>
            <a:prstGeom prst="rect">
              <a:avLst/>
            </a:prstGeom>
            <a:noFill/>
            <a:ln w="571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8E70E939-9E2A-48F1-A626-8302254D6847}"/>
                </a:ext>
              </a:extLst>
            </p:cNvPr>
            <p:cNvSpPr txBox="1"/>
            <p:nvPr/>
          </p:nvSpPr>
          <p:spPr>
            <a:xfrm>
              <a:off x="4913625" y="3052007"/>
              <a:ext cx="553998" cy="1535036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altLang="zh-TW" sz="2400" dirty="0">
                  <a:solidFill>
                    <a:schemeClr val="bg1">
                      <a:lumMod val="65000"/>
                    </a:schemeClr>
                  </a:solidFill>
                  <a:latin typeface="Noto Serif" panose="02020502060505020204" pitchFamily="18"/>
                  <a:ea typeface="Noto Serif" panose="02020502060505020204" pitchFamily="18"/>
                  <a:cs typeface="Noto Serif" panose="02020502060505020204" pitchFamily="18"/>
                </a:rPr>
                <a:t>(</a:t>
              </a:r>
              <a:r>
                <a:rPr lang="zh-TW" altLang="en-US" sz="2400" dirty="0">
                  <a:solidFill>
                    <a:schemeClr val="bg1">
                      <a:lumMod val="65000"/>
                    </a:schemeClr>
                  </a:solidFill>
                  <a:latin typeface="Noto Serif" panose="02020502060505020204" pitchFamily="18"/>
                  <a:cs typeface="Noto Serif" panose="02020502060505020204" pitchFamily="18"/>
                </a:rPr>
                <a:t>書封面圖</a:t>
              </a:r>
              <a:r>
                <a:rPr lang="en-US" altLang="zh-TW" sz="2400" dirty="0">
                  <a:solidFill>
                    <a:schemeClr val="bg1">
                      <a:lumMod val="65000"/>
                    </a:schemeClr>
                  </a:solidFill>
                  <a:latin typeface="Noto Serif" panose="02020502060505020204" pitchFamily="18"/>
                  <a:ea typeface="Noto Serif" panose="02020502060505020204" pitchFamily="18"/>
                  <a:cs typeface="Noto Serif" panose="02020502060505020204" pitchFamily="18"/>
                </a:rPr>
                <a:t>)</a:t>
              </a:r>
              <a:endParaRPr lang="zh-TW" altLang="en-US" sz="2400" dirty="0">
                <a:solidFill>
                  <a:schemeClr val="bg1">
                    <a:lumMod val="65000"/>
                  </a:schemeClr>
                </a:solidFill>
                <a:latin typeface="Noto Serif" panose="02020502060505020204" pitchFamily="18"/>
                <a:cs typeface="Noto Serif" panose="02020502060505020204" pitchFamily="18"/>
              </a:endParaRPr>
            </a:p>
          </p:txBody>
        </p:sp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F650847F-67AE-464F-B936-6EDC9B8589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268" y="-2540337"/>
            <a:ext cx="5671577" cy="8019305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C73CD686-FC56-410C-A1F2-B93330941AB3}"/>
              </a:ext>
            </a:extLst>
          </p:cNvPr>
          <p:cNvSpPr/>
          <p:nvPr/>
        </p:nvSpPr>
        <p:spPr>
          <a:xfrm>
            <a:off x="4970585" y="6706968"/>
            <a:ext cx="66213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>
                <a:latin typeface="Noto Serif" panose="02020502060505020204" pitchFamily="18"/>
                <a:cs typeface="Noto Serif" panose="02020502060505020204" pitchFamily="18"/>
              </a:rPr>
              <a:t>發表人</a:t>
            </a:r>
            <a:r>
              <a:rPr lang="en-US" altLang="zh-TW" sz="3600" b="1" dirty="0">
                <a:latin typeface="Noto Serif" panose="02020502060505020204" pitchFamily="18"/>
                <a:ea typeface="Noto Serif" panose="02020502060505020204" pitchFamily="18"/>
                <a:cs typeface="Noto Serif" panose="02020502060505020204" pitchFamily="18"/>
              </a:rPr>
              <a:t>:OO</a:t>
            </a:r>
            <a:r>
              <a:rPr lang="zh-TW" altLang="en-US" sz="3600" b="1" dirty="0">
                <a:latin typeface="Noto Serif" panose="02020502060505020204" pitchFamily="18"/>
                <a:cs typeface="Noto Serif" panose="02020502060505020204" pitchFamily="18"/>
              </a:rPr>
              <a:t>系</a:t>
            </a:r>
            <a:r>
              <a:rPr lang="en-US" altLang="zh-TW" sz="3600" b="1" dirty="0">
                <a:latin typeface="Noto Serif" panose="02020502060505020204" pitchFamily="18"/>
                <a:ea typeface="Noto Serif" panose="02020502060505020204" pitchFamily="18"/>
                <a:cs typeface="Noto Serif" panose="02020502060505020204" pitchFamily="18"/>
              </a:rPr>
              <a:t>_XXX(b10243456)</a:t>
            </a:r>
            <a:endParaRPr lang="zh-TW" altLang="en-US" sz="3600" b="1" dirty="0">
              <a:latin typeface="Noto Serif" panose="02020502060505020204" pitchFamily="18"/>
              <a:ea typeface="新細明體" panose="02020500000000000000" pitchFamily="18" charset="-120"/>
              <a:cs typeface="Noto Serif" panose="02020502060505020204" pitchFamily="18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CDC588A-E2A4-449B-849A-67B379B28DAB}"/>
              </a:ext>
            </a:extLst>
          </p:cNvPr>
          <p:cNvSpPr/>
          <p:nvPr/>
        </p:nvSpPr>
        <p:spPr>
          <a:xfrm>
            <a:off x="4829576" y="5582586"/>
            <a:ext cx="69717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5400" b="1" dirty="0">
                <a:latin typeface="Noto Serif" panose="02020502060505020204" pitchFamily="18"/>
                <a:ea typeface="Noto Serif" panose="02020502060505020204" pitchFamily="18"/>
                <a:cs typeface="Noto Serif" panose="02020502060505020204" pitchFamily="18"/>
              </a:rPr>
              <a:t>(</a:t>
            </a:r>
            <a:r>
              <a:rPr lang="zh-TW" altLang="en-US" sz="5400" b="1" dirty="0">
                <a:latin typeface="Noto Serif" panose="02020502060505020204" pitchFamily="18"/>
                <a:cs typeface="Noto Serif" panose="02020502060505020204" pitchFamily="18"/>
              </a:rPr>
              <a:t>書名</a:t>
            </a:r>
            <a:r>
              <a:rPr lang="en-US" altLang="zh-TW" sz="5400" b="1" dirty="0">
                <a:latin typeface="Noto Serif" panose="02020502060505020204" pitchFamily="18"/>
                <a:ea typeface="Noto Serif" panose="02020502060505020204" pitchFamily="18"/>
                <a:cs typeface="Noto Serif" panose="02020502060505020204" pitchFamily="18"/>
              </a:rPr>
              <a:t>)</a:t>
            </a:r>
            <a:r>
              <a:rPr lang="zh-TW" altLang="en-US" sz="5400" b="1" dirty="0">
                <a:latin typeface="Noto Serif" panose="02020502060505020204" pitchFamily="18"/>
                <a:cs typeface="Noto Serif" panose="02020502060505020204" pitchFamily="18"/>
              </a:rPr>
              <a:t>領導不需要頭銜</a:t>
            </a:r>
            <a:endParaRPr lang="zh-TW" altLang="en-US" sz="5400" dirty="0">
              <a:latin typeface="Noto Serif" panose="02020502060505020204" pitchFamily="18"/>
              <a:cs typeface="Noto Serif" panose="02020502060505020204" pitchFamily="18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B474EEC-011E-43D6-BB6C-7B7AE0514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6411" y="321674"/>
            <a:ext cx="5243105" cy="524310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9B1956E6-6B88-4315-A65D-0852C20DE6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492" y="6116312"/>
            <a:ext cx="10468354" cy="3875382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596CA288-4240-4DF4-8413-4FC7FEC54AB2}"/>
              </a:ext>
            </a:extLst>
          </p:cNvPr>
          <p:cNvSpPr/>
          <p:nvPr/>
        </p:nvSpPr>
        <p:spPr>
          <a:xfrm>
            <a:off x="371586" y="7638504"/>
            <a:ext cx="29460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Noto Serif" panose="02020502060505020204" pitchFamily="18"/>
                <a:ea typeface="新細明體" panose="02020500000000000000" pitchFamily="18" charset="-120"/>
                <a:cs typeface="Noto Serif" panose="02020502060505020204" pitchFamily="18"/>
              </a:rPr>
              <a:t>臺北醫學大學</a:t>
            </a:r>
            <a:endParaRPr lang="en-US" altLang="zh-TW" sz="2400" b="1" dirty="0">
              <a:solidFill>
                <a:schemeClr val="bg1"/>
              </a:solidFill>
              <a:latin typeface="Noto Serif" panose="02020502060505020204" pitchFamily="18"/>
              <a:ea typeface="Noto Serif" panose="02020502060505020204" pitchFamily="18"/>
              <a:cs typeface="Noto Serif" panose="02020502060505020204" pitchFamily="18"/>
            </a:endParaRPr>
          </a:p>
          <a:p>
            <a:r>
              <a:rPr lang="zh-TW" altLang="en-US" sz="2400" b="1" dirty="0">
                <a:solidFill>
                  <a:schemeClr val="bg1"/>
                </a:solidFill>
                <a:latin typeface="Noto Serif" panose="02020502060505020204" pitchFamily="18"/>
                <a:ea typeface="新細明體" panose="02020500000000000000" pitchFamily="18" charset="-120"/>
                <a:cs typeface="Noto Serif" panose="02020502060505020204" pitchFamily="18"/>
              </a:rPr>
              <a:t>領導知能書籍系列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426E073C-B3DB-4103-8CDD-3343643548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87" b="40825"/>
          <a:stretch/>
        </p:blipFill>
        <p:spPr>
          <a:xfrm>
            <a:off x="-546099" y="8710245"/>
            <a:ext cx="6803022" cy="78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577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C7F668F-0E0D-46CE-977F-A2A9CF4CB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492" y="6116312"/>
            <a:ext cx="10468354" cy="387538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60AF54E-870E-4F6C-9276-35CE242C6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170" y="584416"/>
            <a:ext cx="10620232" cy="1599007"/>
          </a:xfrm>
        </p:spPr>
        <p:txBody>
          <a:bodyPr>
            <a:normAutofit/>
          </a:bodyPr>
          <a:lstStyle/>
          <a:p>
            <a:r>
              <a:rPr lang="en-US" altLang="zh-TW" sz="5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Noto Serif" panose="02020502060505020204" pitchFamily="18"/>
              </a:rPr>
              <a:t>Q1.</a:t>
            </a:r>
            <a:r>
              <a:rPr lang="zh-TW" altLang="zh-TW" sz="5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Noto Serif" panose="02020502060505020204" pitchFamily="18"/>
              </a:rPr>
              <a:t>書中內容摘要</a:t>
            </a:r>
            <a:endParaRPr lang="zh-TW" altLang="en-US" sz="5400" dirty="0">
              <a:solidFill>
                <a:srgbClr val="C00000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589EF04-4130-4DC9-AE31-245B10214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9110" y="2324346"/>
            <a:ext cx="9495692" cy="4532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請於此撰寫內容，至少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字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37E25B4-2D4D-416C-B1B5-700977605F42}"/>
              </a:ext>
            </a:extLst>
          </p:cNvPr>
          <p:cNvSpPr/>
          <p:nvPr/>
        </p:nvSpPr>
        <p:spPr>
          <a:xfrm>
            <a:off x="371586" y="7638504"/>
            <a:ext cx="29460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Noto Serif" panose="02020502060505020204" pitchFamily="18"/>
                <a:ea typeface="新細明體" panose="02020500000000000000" pitchFamily="18" charset="-120"/>
                <a:cs typeface="Noto Serif" panose="02020502060505020204" pitchFamily="18"/>
              </a:rPr>
              <a:t>臺北醫學大學</a:t>
            </a:r>
            <a:endParaRPr lang="en-US" altLang="zh-TW" sz="2400" b="1" dirty="0">
              <a:solidFill>
                <a:schemeClr val="bg1"/>
              </a:solidFill>
              <a:latin typeface="Noto Serif" panose="02020502060505020204" pitchFamily="18"/>
              <a:ea typeface="Noto Serif" panose="02020502060505020204" pitchFamily="18"/>
              <a:cs typeface="Noto Serif" panose="02020502060505020204" pitchFamily="18"/>
            </a:endParaRPr>
          </a:p>
          <a:p>
            <a:r>
              <a:rPr lang="zh-TW" altLang="en-US" sz="2400" b="1" dirty="0">
                <a:solidFill>
                  <a:schemeClr val="bg1"/>
                </a:solidFill>
                <a:latin typeface="Noto Serif" panose="02020502060505020204" pitchFamily="18"/>
                <a:ea typeface="新細明體" panose="02020500000000000000" pitchFamily="18" charset="-120"/>
                <a:cs typeface="Noto Serif" panose="02020502060505020204" pitchFamily="18"/>
              </a:rPr>
              <a:t>領導知能書籍系列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43FB035-43DE-4C1D-8A75-89A94844B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9358" y="-1197203"/>
            <a:ext cx="2654156" cy="375283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03672D7-FE47-4CD1-8D00-4E811EF191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87" b="40825"/>
          <a:stretch/>
        </p:blipFill>
        <p:spPr>
          <a:xfrm>
            <a:off x="-546099" y="8710245"/>
            <a:ext cx="6803022" cy="78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12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C7F668F-0E0D-46CE-977F-A2A9CF4CB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492" y="6116312"/>
            <a:ext cx="10468354" cy="387538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60AF54E-870E-4F6C-9276-35CE242C6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170" y="584416"/>
            <a:ext cx="10620232" cy="1599007"/>
          </a:xfrm>
        </p:spPr>
        <p:txBody>
          <a:bodyPr>
            <a:normAutofit/>
          </a:bodyPr>
          <a:lstStyle/>
          <a:p>
            <a:r>
              <a:rPr lang="en-US" altLang="zh-TW" sz="4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Noto Serif" panose="02020502060505020204" pitchFamily="18"/>
              </a:rPr>
              <a:t>Q2.</a:t>
            </a:r>
            <a:r>
              <a:rPr lang="zh-TW" altLang="en-US" sz="4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Noto Serif" panose="02020502060505020204" pitchFamily="18"/>
              </a:rPr>
              <a:t>印象深刻的一句話或一段話？</a:t>
            </a:r>
            <a:br>
              <a:rPr lang="en-US" altLang="zh-TW" sz="4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Noto Serif" panose="02020502060505020204" pitchFamily="18"/>
              </a:rPr>
            </a:br>
            <a:r>
              <a:rPr lang="zh-TW" altLang="en-US" sz="4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Noto Serif" panose="02020502060505020204" pitchFamily="18"/>
              </a:rPr>
              <a:t>      有什麼啟發</a:t>
            </a:r>
            <a:r>
              <a:rPr lang="zh-TW" altLang="en-US" sz="4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？</a:t>
            </a:r>
            <a:endParaRPr lang="zh-TW" altLang="en-US" sz="4800" dirty="0">
              <a:solidFill>
                <a:srgbClr val="C00000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589EF04-4130-4DC9-AE31-245B10214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9110" y="2324346"/>
            <a:ext cx="9495692" cy="4532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請於此撰寫內容，至少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字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37E25B4-2D4D-416C-B1B5-700977605F42}"/>
              </a:ext>
            </a:extLst>
          </p:cNvPr>
          <p:cNvSpPr/>
          <p:nvPr/>
        </p:nvSpPr>
        <p:spPr>
          <a:xfrm>
            <a:off x="371586" y="7638504"/>
            <a:ext cx="29460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Noto Serif" panose="02020502060505020204" pitchFamily="18"/>
                <a:ea typeface="新細明體" panose="02020500000000000000" pitchFamily="18" charset="-120"/>
                <a:cs typeface="Noto Serif" panose="02020502060505020204" pitchFamily="18"/>
              </a:rPr>
              <a:t>臺北醫學大學</a:t>
            </a:r>
            <a:endParaRPr lang="en-US" altLang="zh-TW" sz="2400" b="1" dirty="0">
              <a:solidFill>
                <a:schemeClr val="bg1"/>
              </a:solidFill>
              <a:latin typeface="Noto Serif" panose="02020502060505020204" pitchFamily="18"/>
              <a:ea typeface="Noto Serif" panose="02020502060505020204" pitchFamily="18"/>
              <a:cs typeface="Noto Serif" panose="02020502060505020204" pitchFamily="18"/>
            </a:endParaRPr>
          </a:p>
          <a:p>
            <a:r>
              <a:rPr lang="zh-TW" altLang="en-US" sz="2400" b="1" dirty="0">
                <a:solidFill>
                  <a:schemeClr val="bg1"/>
                </a:solidFill>
                <a:latin typeface="Noto Serif" panose="02020502060505020204" pitchFamily="18"/>
                <a:ea typeface="新細明體" panose="02020500000000000000" pitchFamily="18" charset="-120"/>
                <a:cs typeface="Noto Serif" panose="02020502060505020204" pitchFamily="18"/>
              </a:rPr>
              <a:t>領導知能書籍系列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43FB035-43DE-4C1D-8A75-89A94844B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9358" y="-1197203"/>
            <a:ext cx="2654156" cy="375283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03672D7-FE47-4CD1-8D00-4E811EF191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87" b="40825"/>
          <a:stretch/>
        </p:blipFill>
        <p:spPr>
          <a:xfrm>
            <a:off x="-546099" y="8710245"/>
            <a:ext cx="6803022" cy="78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404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C7F668F-0E0D-46CE-977F-A2A9CF4CB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492" y="6116312"/>
            <a:ext cx="10468354" cy="387538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60AF54E-870E-4F6C-9276-35CE242C6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170" y="584416"/>
            <a:ext cx="10620232" cy="1599007"/>
          </a:xfrm>
        </p:spPr>
        <p:txBody>
          <a:bodyPr>
            <a:normAutofit/>
          </a:bodyPr>
          <a:lstStyle/>
          <a:p>
            <a:r>
              <a:rPr lang="en-US" altLang="zh-TW" sz="5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Noto Serif" panose="02020502060505020204" pitchFamily="18"/>
              </a:rPr>
              <a:t>Q3.</a:t>
            </a:r>
            <a:r>
              <a:rPr lang="zh-TW" altLang="en-US" sz="5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Noto Serif" panose="02020502060505020204" pitchFamily="18"/>
              </a:rPr>
              <a:t>哪些領導理念很認同？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589EF04-4130-4DC9-AE31-245B10214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9110" y="2324346"/>
            <a:ext cx="9495692" cy="4532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請於此撰寫內容，至少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字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37E25B4-2D4D-416C-B1B5-700977605F42}"/>
              </a:ext>
            </a:extLst>
          </p:cNvPr>
          <p:cNvSpPr/>
          <p:nvPr/>
        </p:nvSpPr>
        <p:spPr>
          <a:xfrm>
            <a:off x="371586" y="7638504"/>
            <a:ext cx="29460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Noto Serif" panose="02020502060505020204" pitchFamily="18"/>
                <a:ea typeface="新細明體" panose="02020500000000000000" pitchFamily="18" charset="-120"/>
                <a:cs typeface="Noto Serif" panose="02020502060505020204" pitchFamily="18"/>
              </a:rPr>
              <a:t>臺北醫學大學</a:t>
            </a:r>
            <a:endParaRPr lang="en-US" altLang="zh-TW" sz="2400" b="1" dirty="0">
              <a:solidFill>
                <a:schemeClr val="bg1"/>
              </a:solidFill>
              <a:latin typeface="Noto Serif" panose="02020502060505020204" pitchFamily="18"/>
              <a:ea typeface="Noto Serif" panose="02020502060505020204" pitchFamily="18"/>
              <a:cs typeface="Noto Serif" panose="02020502060505020204" pitchFamily="18"/>
            </a:endParaRPr>
          </a:p>
          <a:p>
            <a:r>
              <a:rPr lang="zh-TW" altLang="en-US" sz="2400" b="1" dirty="0">
                <a:solidFill>
                  <a:schemeClr val="bg1"/>
                </a:solidFill>
                <a:latin typeface="Noto Serif" panose="02020502060505020204" pitchFamily="18"/>
                <a:ea typeface="新細明體" panose="02020500000000000000" pitchFamily="18" charset="-120"/>
                <a:cs typeface="Noto Serif" panose="02020502060505020204" pitchFamily="18"/>
              </a:rPr>
              <a:t>領導知能書籍系列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43FB035-43DE-4C1D-8A75-89A94844B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9358" y="-1197203"/>
            <a:ext cx="2654156" cy="375283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03672D7-FE47-4CD1-8D00-4E811EF191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87" b="40825"/>
          <a:stretch/>
        </p:blipFill>
        <p:spPr>
          <a:xfrm>
            <a:off x="-546099" y="8710245"/>
            <a:ext cx="6803022" cy="78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48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C7F668F-0E0D-46CE-977F-A2A9CF4CB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492" y="6116312"/>
            <a:ext cx="10468354" cy="387538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60AF54E-870E-4F6C-9276-35CE242C6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170" y="584416"/>
            <a:ext cx="10620232" cy="1599007"/>
          </a:xfrm>
        </p:spPr>
        <p:txBody>
          <a:bodyPr>
            <a:normAutofit/>
          </a:bodyPr>
          <a:lstStyle/>
          <a:p>
            <a:r>
              <a:rPr lang="en-US" altLang="zh-TW" sz="4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Noto Serif" panose="02020502060505020204" pitchFamily="18"/>
              </a:rPr>
              <a:t>Q4.</a:t>
            </a:r>
            <a:r>
              <a:rPr lang="zh-TW" altLang="en-US" sz="4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Noto Serif" panose="02020502060505020204" pitchFamily="18"/>
              </a:rPr>
              <a:t>哪一項領導技巧很實用？</a:t>
            </a:r>
            <a:br>
              <a:rPr lang="zh-TW" altLang="en-US" sz="4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Noto Serif" panose="02020502060505020204" pitchFamily="18"/>
              </a:rPr>
            </a:br>
            <a:r>
              <a:rPr lang="zh-TW" altLang="en-US" sz="4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Noto Serif" panose="02020502060505020204" pitchFamily="18"/>
              </a:rPr>
              <a:t>      如何實際運用？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589EF04-4130-4DC9-AE31-245B10214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9110" y="2324346"/>
            <a:ext cx="9495692" cy="4532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請於此撰寫內容，至少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字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37E25B4-2D4D-416C-B1B5-700977605F42}"/>
              </a:ext>
            </a:extLst>
          </p:cNvPr>
          <p:cNvSpPr/>
          <p:nvPr/>
        </p:nvSpPr>
        <p:spPr>
          <a:xfrm>
            <a:off x="371586" y="7638504"/>
            <a:ext cx="29460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Noto Serif" panose="02020502060505020204" pitchFamily="18"/>
                <a:ea typeface="新細明體" panose="02020500000000000000" pitchFamily="18" charset="-120"/>
                <a:cs typeface="Noto Serif" panose="02020502060505020204" pitchFamily="18"/>
              </a:rPr>
              <a:t>臺北醫學大學</a:t>
            </a:r>
            <a:endParaRPr lang="en-US" altLang="zh-TW" sz="2400" b="1" dirty="0">
              <a:solidFill>
                <a:schemeClr val="bg1"/>
              </a:solidFill>
              <a:latin typeface="Noto Serif" panose="02020502060505020204" pitchFamily="18"/>
              <a:ea typeface="Noto Serif" panose="02020502060505020204" pitchFamily="18"/>
              <a:cs typeface="Noto Serif" panose="02020502060505020204" pitchFamily="18"/>
            </a:endParaRPr>
          </a:p>
          <a:p>
            <a:r>
              <a:rPr lang="zh-TW" altLang="en-US" sz="2400" b="1" dirty="0">
                <a:solidFill>
                  <a:schemeClr val="bg1"/>
                </a:solidFill>
                <a:latin typeface="Noto Serif" panose="02020502060505020204" pitchFamily="18"/>
                <a:ea typeface="新細明體" panose="02020500000000000000" pitchFamily="18" charset="-120"/>
                <a:cs typeface="Noto Serif" panose="02020502060505020204" pitchFamily="18"/>
              </a:rPr>
              <a:t>領導知能書籍系列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43FB035-43DE-4C1D-8A75-89A94844B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9358" y="-1197203"/>
            <a:ext cx="2654156" cy="375283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03672D7-FE47-4CD1-8D00-4E811EF191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87" b="40825"/>
          <a:stretch/>
        </p:blipFill>
        <p:spPr>
          <a:xfrm>
            <a:off x="-546099" y="8710245"/>
            <a:ext cx="6803022" cy="78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24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>
            <a:extLst>
              <a:ext uri="{FF2B5EF4-FFF2-40B4-BE49-F238E27FC236}">
                <a16:creationId xmlns:a16="http://schemas.microsoft.com/office/drawing/2014/main" id="{237D5D93-EAA3-44DA-8924-C817D5816BB3}"/>
              </a:ext>
            </a:extLst>
          </p:cNvPr>
          <p:cNvGrpSpPr/>
          <p:nvPr/>
        </p:nvGrpSpPr>
        <p:grpSpPr>
          <a:xfrm>
            <a:off x="8728395" y="1342738"/>
            <a:ext cx="2132598" cy="2895600"/>
            <a:chOff x="4124325" y="2371725"/>
            <a:chExt cx="2132598" cy="2895600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ADAC553C-DB0D-4451-9FC7-9EBB0BC10A5F}"/>
                </a:ext>
              </a:extLst>
            </p:cNvPr>
            <p:cNvSpPr/>
            <p:nvPr/>
          </p:nvSpPr>
          <p:spPr>
            <a:xfrm>
              <a:off x="4124325" y="2371725"/>
              <a:ext cx="2132598" cy="2895600"/>
            </a:xfrm>
            <a:prstGeom prst="rect">
              <a:avLst/>
            </a:prstGeom>
            <a:noFill/>
            <a:ln w="571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AEE35ED1-B413-42D0-9514-36F3D74A0FBC}"/>
                </a:ext>
              </a:extLst>
            </p:cNvPr>
            <p:cNvSpPr txBox="1"/>
            <p:nvPr/>
          </p:nvSpPr>
          <p:spPr>
            <a:xfrm>
              <a:off x="4913625" y="3052007"/>
              <a:ext cx="553998" cy="1535036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altLang="zh-TW" sz="2400" dirty="0">
                  <a:solidFill>
                    <a:schemeClr val="bg1">
                      <a:lumMod val="65000"/>
                    </a:schemeClr>
                  </a:solidFill>
                  <a:latin typeface="Noto Serif" panose="02020502060505020204" pitchFamily="18"/>
                  <a:ea typeface="Noto Serif" panose="02020502060505020204" pitchFamily="18"/>
                  <a:cs typeface="Noto Serif" panose="02020502060505020204" pitchFamily="18"/>
                </a:rPr>
                <a:t>(</a:t>
              </a:r>
              <a:r>
                <a:rPr lang="zh-TW" altLang="en-US" sz="2400" dirty="0">
                  <a:solidFill>
                    <a:schemeClr val="bg1">
                      <a:lumMod val="65000"/>
                    </a:schemeClr>
                  </a:solidFill>
                  <a:latin typeface="Noto Serif" panose="02020502060505020204" pitchFamily="18"/>
                  <a:cs typeface="Noto Serif" panose="02020502060505020204" pitchFamily="18"/>
                </a:rPr>
                <a:t>書封面圖</a:t>
              </a:r>
              <a:r>
                <a:rPr lang="en-US" altLang="zh-TW" sz="2400" dirty="0">
                  <a:solidFill>
                    <a:schemeClr val="bg1">
                      <a:lumMod val="65000"/>
                    </a:schemeClr>
                  </a:solidFill>
                  <a:latin typeface="Noto Serif" panose="02020502060505020204" pitchFamily="18"/>
                  <a:ea typeface="Noto Serif" panose="02020502060505020204" pitchFamily="18"/>
                  <a:cs typeface="Noto Serif" panose="02020502060505020204" pitchFamily="18"/>
                </a:rPr>
                <a:t>)</a:t>
              </a:r>
              <a:endParaRPr lang="zh-TW" altLang="en-US" sz="2400" dirty="0">
                <a:solidFill>
                  <a:schemeClr val="bg1">
                    <a:lumMod val="65000"/>
                  </a:schemeClr>
                </a:solidFill>
                <a:latin typeface="Noto Serif" panose="02020502060505020204" pitchFamily="18"/>
                <a:cs typeface="Noto Serif" panose="02020502060505020204" pitchFamily="18"/>
              </a:endParaRPr>
            </a:p>
          </p:txBody>
        </p:sp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4B474EEC-011E-43D6-BB6C-7B7AE0514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3142" y="125731"/>
            <a:ext cx="5243105" cy="5243105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C73CD686-FC56-410C-A1F2-B93330941AB3}"/>
              </a:ext>
            </a:extLst>
          </p:cNvPr>
          <p:cNvSpPr/>
          <p:nvPr/>
        </p:nvSpPr>
        <p:spPr>
          <a:xfrm>
            <a:off x="4933024" y="6719666"/>
            <a:ext cx="67648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>
                <a:latin typeface="Noto Serif" panose="02020502060505020204" pitchFamily="18"/>
                <a:cs typeface="Noto Serif" panose="02020502060505020204" pitchFamily="18"/>
              </a:rPr>
              <a:t>發表人</a:t>
            </a:r>
            <a:r>
              <a:rPr lang="en-US" altLang="zh-TW" sz="3600" b="1" dirty="0">
                <a:latin typeface="Noto Serif" panose="02020502060505020204" pitchFamily="18"/>
                <a:ea typeface="Noto Serif" panose="02020502060505020204" pitchFamily="18"/>
                <a:cs typeface="Noto Serif" panose="02020502060505020204" pitchFamily="18"/>
              </a:rPr>
              <a:t>:OO</a:t>
            </a:r>
            <a:r>
              <a:rPr lang="zh-TW" altLang="en-US" sz="3600" b="1" dirty="0">
                <a:latin typeface="Noto Serif" panose="02020502060505020204" pitchFamily="18"/>
                <a:cs typeface="Noto Serif" panose="02020502060505020204" pitchFamily="18"/>
              </a:rPr>
              <a:t>系</a:t>
            </a:r>
            <a:r>
              <a:rPr lang="en-US" altLang="zh-TW" sz="3600" b="1" dirty="0">
                <a:latin typeface="Noto Serif" panose="02020502060505020204" pitchFamily="18"/>
                <a:ea typeface="Noto Serif" panose="02020502060505020204" pitchFamily="18"/>
                <a:cs typeface="Noto Serif" panose="02020502060505020204" pitchFamily="18"/>
              </a:rPr>
              <a:t>_XXX(b10243456)</a:t>
            </a:r>
            <a:endParaRPr lang="zh-TW" altLang="en-US" sz="3600" b="1" dirty="0">
              <a:latin typeface="Noto Serif" panose="02020502060505020204" pitchFamily="18"/>
              <a:ea typeface="新細明體" panose="02020500000000000000" pitchFamily="18" charset="-120"/>
              <a:cs typeface="Noto Serif" panose="02020502060505020204" pitchFamily="18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CDC588A-E2A4-449B-849A-67B379B28DAB}"/>
              </a:ext>
            </a:extLst>
          </p:cNvPr>
          <p:cNvSpPr/>
          <p:nvPr/>
        </p:nvSpPr>
        <p:spPr>
          <a:xfrm>
            <a:off x="4829576" y="5582586"/>
            <a:ext cx="697178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5400" b="1" dirty="0">
                <a:latin typeface="Noto Serif" panose="02020502060505020204" pitchFamily="18"/>
                <a:ea typeface="Noto Serif" panose="02020502060505020204" pitchFamily="18"/>
                <a:cs typeface="Noto Serif" panose="02020502060505020204" pitchFamily="18"/>
              </a:rPr>
              <a:t>(</a:t>
            </a:r>
            <a:r>
              <a:rPr lang="zh-TW" altLang="en-US" sz="5400" b="1" dirty="0">
                <a:latin typeface="Noto Serif" panose="02020502060505020204" pitchFamily="18"/>
                <a:cs typeface="Noto Serif" panose="02020502060505020204" pitchFamily="18"/>
              </a:rPr>
              <a:t>書名</a:t>
            </a:r>
            <a:r>
              <a:rPr lang="en-US" altLang="zh-TW" sz="5400" b="1" dirty="0">
                <a:latin typeface="Noto Serif" panose="02020502060505020204" pitchFamily="18"/>
                <a:ea typeface="Noto Serif" panose="02020502060505020204" pitchFamily="18"/>
                <a:cs typeface="Noto Serif" panose="02020502060505020204" pitchFamily="18"/>
              </a:rPr>
              <a:t>)</a:t>
            </a:r>
            <a:r>
              <a:rPr lang="zh-TW" altLang="en-US" sz="5400" b="1" dirty="0">
                <a:latin typeface="Noto Serif" panose="02020502060505020204" pitchFamily="18"/>
                <a:cs typeface="Noto Serif" panose="02020502060505020204" pitchFamily="18"/>
              </a:rPr>
              <a:t>領導不需要頭銜</a:t>
            </a:r>
            <a:endParaRPr lang="zh-TW" altLang="en-US" sz="5400" dirty="0">
              <a:latin typeface="Noto Serif" panose="02020502060505020204" pitchFamily="18"/>
              <a:cs typeface="Noto Serif" panose="02020502060505020204" pitchFamily="18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5EDFD46-01BA-41ED-AFA9-E833C84F663E}"/>
              </a:ext>
            </a:extLst>
          </p:cNvPr>
          <p:cNvSpPr/>
          <p:nvPr/>
        </p:nvSpPr>
        <p:spPr>
          <a:xfrm>
            <a:off x="632045" y="1620186"/>
            <a:ext cx="558518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9600" b="1" dirty="0">
                <a:latin typeface="Noto Serif" panose="02020502060505020204" pitchFamily="18"/>
                <a:cs typeface="Noto Serif" panose="02020502060505020204" pitchFamily="18"/>
              </a:rPr>
              <a:t>感謝觀看</a:t>
            </a:r>
            <a:r>
              <a:rPr lang="en-US" altLang="zh-TW" sz="9600" b="1" dirty="0">
                <a:latin typeface="Noto Serif" panose="02020502060505020204" pitchFamily="18"/>
                <a:ea typeface="Noto Serif" panose="02020502060505020204" pitchFamily="18"/>
                <a:cs typeface="Noto Serif" panose="02020502060505020204" pitchFamily="18"/>
              </a:rPr>
              <a:t>!</a:t>
            </a:r>
            <a:endParaRPr lang="zh-TW" altLang="en-US" sz="9600" b="1" dirty="0">
              <a:latin typeface="Noto Serif" panose="02020502060505020204" pitchFamily="18"/>
              <a:cs typeface="Noto Serif" panose="02020502060505020204" pitchFamily="18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1519B27-5ACC-4CEE-894C-7FA63BE11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9492" y="6116312"/>
            <a:ext cx="10468354" cy="3875382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BB9C8CC-D2AA-4704-A14B-36E6DF0E6125}"/>
              </a:ext>
            </a:extLst>
          </p:cNvPr>
          <p:cNvSpPr/>
          <p:nvPr/>
        </p:nvSpPr>
        <p:spPr>
          <a:xfrm>
            <a:off x="371586" y="7638504"/>
            <a:ext cx="29460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Noto Serif" panose="02020502060505020204" pitchFamily="18"/>
                <a:ea typeface="新細明體" panose="02020500000000000000" pitchFamily="18" charset="-120"/>
                <a:cs typeface="Noto Serif" panose="02020502060505020204" pitchFamily="18"/>
              </a:rPr>
              <a:t>臺北醫學大學</a:t>
            </a:r>
            <a:endParaRPr lang="en-US" altLang="zh-TW" sz="2400" b="1" dirty="0">
              <a:solidFill>
                <a:schemeClr val="bg1"/>
              </a:solidFill>
              <a:latin typeface="Noto Serif" panose="02020502060505020204" pitchFamily="18"/>
              <a:ea typeface="Noto Serif" panose="02020502060505020204" pitchFamily="18"/>
              <a:cs typeface="Noto Serif" panose="02020502060505020204" pitchFamily="18"/>
            </a:endParaRPr>
          </a:p>
          <a:p>
            <a:r>
              <a:rPr lang="zh-TW" altLang="en-US" sz="2400" b="1" dirty="0">
                <a:solidFill>
                  <a:schemeClr val="bg1"/>
                </a:solidFill>
                <a:latin typeface="Noto Serif" panose="02020502060505020204" pitchFamily="18"/>
                <a:ea typeface="新細明體" panose="02020500000000000000" pitchFamily="18" charset="-120"/>
                <a:cs typeface="Noto Serif" panose="02020502060505020204" pitchFamily="18"/>
              </a:rPr>
              <a:t>領導知能書籍系列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DA44BF09-96BB-49C0-8636-569A6DE693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87" b="40825"/>
          <a:stretch/>
        </p:blipFill>
        <p:spPr>
          <a:xfrm>
            <a:off x="-546099" y="8710245"/>
            <a:ext cx="6803022" cy="78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22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180</Words>
  <Application>Microsoft Office PowerPoint</Application>
  <PresentationFormat>A3 紙張 (297x420 公釐)</PresentationFormat>
  <Paragraphs>27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Microsoft YaHei</vt:lpstr>
      <vt:lpstr>微軟正黑體</vt:lpstr>
      <vt:lpstr>Arial</vt:lpstr>
      <vt:lpstr>Calibri</vt:lpstr>
      <vt:lpstr>Noto Serif</vt:lpstr>
      <vt:lpstr>Office 佈景主題</vt:lpstr>
      <vt:lpstr>PowerPoint 簡報</vt:lpstr>
      <vt:lpstr>Q1.書中內容摘要</vt:lpstr>
      <vt:lpstr>Q2.印象深刻的一句話或一段話？       有什麼啟發？</vt:lpstr>
      <vt:lpstr>Q3.哪些領導理念很認同？</vt:lpstr>
      <vt:lpstr>Q4.哪一項領導技巧很實用？       如何實際運用？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15</cp:revision>
  <dcterms:created xsi:type="dcterms:W3CDTF">2020-09-10T01:25:44Z</dcterms:created>
  <dcterms:modified xsi:type="dcterms:W3CDTF">2024-02-26T07:45:48Z</dcterms:modified>
</cp:coreProperties>
</file>